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53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s/slide54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55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52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8" r:id="rId14"/>
    <p:sldId id="277" r:id="rId15"/>
    <p:sldId id="276" r:id="rId16"/>
    <p:sldId id="275" r:id="rId17"/>
    <p:sldId id="274" r:id="rId18"/>
    <p:sldId id="279" r:id="rId19"/>
    <p:sldId id="280" r:id="rId20"/>
    <p:sldId id="281" r:id="rId21"/>
    <p:sldId id="282" r:id="rId22"/>
    <p:sldId id="283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93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271" r:id="rId52"/>
    <p:sldId id="272" r:id="rId53"/>
    <p:sldId id="258" r:id="rId54"/>
    <p:sldId id="259" r:id="rId55"/>
    <p:sldId id="260" r:id="rId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1" d="100"/>
          <a:sy n="61" d="100"/>
        </p:scale>
        <p:origin x="-16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5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2098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</a:t>
            </a:r>
            <a:r>
              <a:rPr lang="en-US" sz="9600" dirty="0" err="1" smtClean="0"/>
              <a:t>x</a:t>
            </a:r>
            <a:r>
              <a:rPr lang="en-US" sz="9600" dirty="0" smtClean="0"/>
              <a:t> 500= </a:t>
            </a:r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</a:t>
            </a:r>
            <a:r>
              <a:rPr lang="en-US" sz="9600" dirty="0" err="1" smtClean="0"/>
              <a:t>x</a:t>
            </a:r>
            <a:r>
              <a:rPr lang="en-US" sz="9600" dirty="0" smtClean="0"/>
              <a:t> 0. 3 = </a:t>
            </a:r>
            <a:endParaRPr lang="en-US" sz="9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</a:t>
            </a:r>
            <a:r>
              <a:rPr lang="en-US" sz="9600" dirty="0" err="1" smtClean="0"/>
              <a:t>x</a:t>
            </a:r>
            <a:r>
              <a:rPr lang="en-US" sz="9600" dirty="0" smtClean="0"/>
              <a:t> 4= </a:t>
            </a:r>
            <a:endParaRPr lang="en-US" sz="9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0.6 = </a:t>
            </a:r>
            <a:endParaRPr lang="en-US"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30 = </a:t>
            </a:r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10 = </a:t>
            </a:r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0.7 = </a:t>
            </a:r>
            <a:endParaRPr lang="en-US" sz="9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6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209800"/>
            <a:ext cx="586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2 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40 = </a:t>
            </a:r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</a:t>
            </a:r>
            <a:r>
              <a:rPr lang="en-US" sz="9600" dirty="0" err="1" smtClean="0"/>
              <a:t>x</a:t>
            </a:r>
            <a:r>
              <a:rPr lang="en-US" sz="9600" dirty="0" smtClean="0"/>
              <a:t> 9 = </a:t>
            </a:r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 4 = </a:t>
            </a:r>
            <a:endParaRPr lang="en-US" sz="9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28 ÷ 4 = </a:t>
            </a:r>
            <a:endParaRPr lang="en-US" sz="9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÷ 4 = </a:t>
            </a:r>
            <a:endParaRPr lang="en-US" sz="9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24÷ 4 = </a:t>
            </a:r>
            <a:endParaRPr lang="en-US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 4 = </a:t>
            </a:r>
            <a:endParaRPr lang="en-US" sz="9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20 ÷ 4 = </a:t>
            </a:r>
            <a:endParaRPr lang="en-US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28 ÷ 4 = </a:t>
            </a:r>
            <a:endParaRPr lang="en-US" sz="9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 4 = </a:t>
            </a:r>
            <a:endParaRPr lang="en-US" sz="9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 4 = 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64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400 </a:t>
            </a:r>
            <a:r>
              <a:rPr lang="en-US" sz="9600" dirty="0" err="1" smtClean="0"/>
              <a:t>x</a:t>
            </a:r>
            <a:r>
              <a:rPr lang="en-US" sz="9600" dirty="0" smtClean="0"/>
              <a:t> 5 = </a:t>
            </a:r>
            <a:endParaRPr lang="en-US" sz="9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320 ÷ 4 = </a:t>
            </a:r>
            <a:endParaRPr lang="en-US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360 ÷ 4 = </a:t>
            </a:r>
            <a:endParaRPr lang="en-US" sz="9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160 ÷ 4 = </a:t>
            </a:r>
            <a:endParaRPr lang="en-US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8</a:t>
            </a:r>
            <a:r>
              <a:rPr lang="en-US" sz="9600" dirty="0" smtClean="0"/>
              <a:t> ÷ 4 = </a:t>
            </a:r>
            <a:endParaRPr lang="en-US" sz="9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÷ 40 = </a:t>
            </a:r>
            <a:endParaRPr lang="en-US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240 ÷ 4 = </a:t>
            </a:r>
            <a:endParaRPr lang="en-US" sz="9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28 ÷ 4 = </a:t>
            </a:r>
            <a:endParaRPr lang="en-US" sz="9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12 ÷ 4 = </a:t>
            </a:r>
            <a:endParaRPr lang="en-US" sz="9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6 ÷ 4 = </a:t>
            </a:r>
            <a:endParaRPr lang="en-US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360 ÷ 40 = </a:t>
            </a:r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0.4 = </a:t>
            </a:r>
            <a:endParaRPr lang="en-US" sz="9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28 ÷ 0.4 = </a:t>
            </a:r>
            <a:endParaRPr lang="en-US" sz="9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 0.4 = </a:t>
            </a:r>
            <a:endParaRPr lang="en-US" sz="9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098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6 ÷ 0.4 = </a:t>
            </a:r>
            <a:endParaRPr lang="en-US" sz="9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2098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20 ÷ 0.4 = </a:t>
            </a:r>
            <a:endParaRPr lang="en-US" sz="9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098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÷ 4 = 2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1.2 ÷ 4 = </a:t>
            </a:r>
            <a:endParaRPr lang="en-US" sz="9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1.6 ÷ 4 = </a:t>
            </a:r>
            <a:endParaRPr lang="en-US" sz="9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 40 = </a:t>
            </a:r>
            <a:endParaRPr lang="en-US" sz="9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44 ÷ 4 = </a:t>
            </a:r>
            <a:endParaRPr lang="en-US" sz="9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48 ÷ 4 = </a:t>
            </a:r>
            <a:endParaRPr lang="en-US"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87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</a:t>
            </a:r>
            <a:r>
              <a:rPr lang="en-US" sz="9600" dirty="0" err="1" smtClean="0"/>
              <a:t>x</a:t>
            </a:r>
            <a:r>
              <a:rPr lang="en-US" sz="9600" dirty="0" smtClean="0"/>
              <a:t> 60 = </a:t>
            </a:r>
            <a:endParaRPr lang="en-US" sz="9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22098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2.4 ÷ 0.4 = </a:t>
            </a:r>
            <a:endParaRPr lang="en-US" sz="96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</a:t>
            </a:r>
            <a:r>
              <a:rPr lang="en-US" sz="9600" dirty="0" err="1" smtClean="0"/>
              <a:t>x</a:t>
            </a:r>
            <a:r>
              <a:rPr lang="en-US" sz="9600" dirty="0" smtClean="0"/>
              <a:t> 0.8 = 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22098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</a:t>
            </a:r>
            <a:r>
              <a:rPr lang="en-US" sz="9600" dirty="0" err="1" smtClean="0"/>
              <a:t>x</a:t>
            </a:r>
            <a:r>
              <a:rPr lang="en-US" sz="9600" dirty="0" smtClean="0"/>
              <a:t> 0.4 = </a:t>
            </a:r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209</Words>
  <Application>Microsoft Macintosh PowerPoint</Application>
  <PresentationFormat>On-screen Show (4:3)</PresentationFormat>
  <Paragraphs>50</Paragraphs>
  <Slides>55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12</cp:revision>
  <dcterms:created xsi:type="dcterms:W3CDTF">2011-03-20T23:25:22Z</dcterms:created>
  <dcterms:modified xsi:type="dcterms:W3CDTF">2011-03-20T23:52:52Z</dcterms:modified>
</cp:coreProperties>
</file>